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D40CA8-16D5-43A7-BFC6-A6FC3A4C18D0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0B740FD-5CDE-4A82-89C8-6537AB219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40CA8-16D5-43A7-BFC6-A6FC3A4C18D0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740FD-5CDE-4A82-89C8-6537AB219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40CA8-16D5-43A7-BFC6-A6FC3A4C18D0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740FD-5CDE-4A82-89C8-6537AB219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40CA8-16D5-43A7-BFC6-A6FC3A4C18D0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740FD-5CDE-4A82-89C8-6537AB2198C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40CA8-16D5-43A7-BFC6-A6FC3A4C18D0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740FD-5CDE-4A82-89C8-6537AB2198C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40CA8-16D5-43A7-BFC6-A6FC3A4C18D0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740FD-5CDE-4A82-89C8-6537AB2198C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40CA8-16D5-43A7-BFC6-A6FC3A4C18D0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740FD-5CDE-4A82-89C8-6537AB2198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40CA8-16D5-43A7-BFC6-A6FC3A4C18D0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740FD-5CDE-4A82-89C8-6537AB2198C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40CA8-16D5-43A7-BFC6-A6FC3A4C18D0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740FD-5CDE-4A82-89C8-6537AB219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3D40CA8-16D5-43A7-BFC6-A6FC3A4C18D0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B740FD-5CDE-4A82-89C8-6537AB2198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D40CA8-16D5-43A7-BFC6-A6FC3A4C18D0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0B740FD-5CDE-4A82-89C8-6537AB2198C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3D40CA8-16D5-43A7-BFC6-A6FC3A4C18D0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0B740FD-5CDE-4A82-89C8-6537AB2198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Altruism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Created by </a:t>
            </a:r>
            <a:r>
              <a:rPr lang="en-US" dirty="0" err="1"/>
              <a:t>Auguste</a:t>
            </a:r>
            <a:r>
              <a:rPr lang="en-US" dirty="0"/>
              <a:t> Comte to support his theory of positivism</a:t>
            </a:r>
            <a:endParaRPr lang="en-US" sz="1400" dirty="0"/>
          </a:p>
          <a:p>
            <a:pPr lvl="0"/>
            <a:r>
              <a:rPr lang="en-US" dirty="0"/>
              <a:t>Individuals have a </a:t>
            </a:r>
            <a:r>
              <a:rPr lang="en-US" b="1" u="sng" dirty="0"/>
              <a:t>moral obligation</a:t>
            </a:r>
            <a:r>
              <a:rPr lang="en-US" dirty="0"/>
              <a:t> to help, serve, or benefit others, if necessary at the sacrifice of self interest.  In other words: you live for the sake of </a:t>
            </a:r>
            <a:r>
              <a:rPr lang="en-US" dirty="0" smtClean="0"/>
              <a:t>others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 err="1" smtClean="0"/>
              <a:t>Consequentialist</a:t>
            </a:r>
            <a:r>
              <a:rPr lang="en-US" sz="2800" dirty="0" smtClean="0"/>
              <a:t> believe that an action that benefits the most people is the morally right action to take</a:t>
            </a:r>
          </a:p>
          <a:p>
            <a:pPr lvl="0"/>
            <a:r>
              <a:rPr lang="en-US" sz="2800" dirty="0" smtClean="0"/>
              <a:t>Utilitarianism also states that the best course of action will bring the most good to society</a:t>
            </a:r>
          </a:p>
          <a:p>
            <a:pPr lvl="1"/>
            <a:r>
              <a:rPr lang="en-US" dirty="0" smtClean="0"/>
              <a:t>By doing what is good for everyone a person is building up units of happiness (happy points)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800" dirty="0" smtClean="0"/>
              <a:t>If you act against the benefit of all then </a:t>
            </a:r>
            <a:r>
              <a:rPr lang="en-US" dirty="0" smtClean="0"/>
              <a:t>you </a:t>
            </a:r>
            <a:r>
              <a:rPr lang="en-US" dirty="0"/>
              <a:t>will decrease your units of happiness</a:t>
            </a:r>
            <a:endParaRPr lang="en-US" sz="1200" dirty="0"/>
          </a:p>
          <a:p>
            <a:endParaRPr lang="en-US" sz="2800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b="1" dirty="0"/>
              <a:t>Mr. Scrooge in a Christmas Carol is very unhappy until he begins giving away his wealth and helping the less fortunate</a:t>
            </a:r>
            <a:endParaRPr lang="en-US" sz="1200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Altruism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Friedrich Nietzsche held that the idea that to treat others as more important than oneself is degrading and demeaning to the self.</a:t>
            </a:r>
            <a:endParaRPr lang="en-US" sz="1400" dirty="0"/>
          </a:p>
          <a:p>
            <a:pPr lvl="0"/>
            <a:r>
              <a:rPr lang="en-US" dirty="0" err="1"/>
              <a:t>Ayn</a:t>
            </a:r>
            <a:r>
              <a:rPr lang="en-US" dirty="0"/>
              <a:t> Rand believed that if you sacrificed yourself for others you were destroying the best parts of yourself to serve people who would only abuse you</a:t>
            </a:r>
            <a:endParaRPr lang="en-US" sz="1400" dirty="0"/>
          </a:p>
          <a:p>
            <a:pPr lvl="1"/>
            <a:r>
              <a:rPr lang="en-US" dirty="0"/>
              <a:t>The policies of the Soviet Union and Nazis Germany used the idea of Altruism to encourage their people to work for the benefit of each other to improve the state</a:t>
            </a:r>
            <a:endParaRPr lang="en-US" sz="12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Criticisms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</TotalTime>
  <Words>220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Altruism </vt:lpstr>
      <vt:lpstr>Creation</vt:lpstr>
      <vt:lpstr>Support </vt:lpstr>
      <vt:lpstr>Examples of Altruism</vt:lpstr>
      <vt:lpstr>Criticisms 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Altruism </dc:title>
  <dc:creator>jleahy</dc:creator>
  <cp:lastModifiedBy>jleahy</cp:lastModifiedBy>
  <cp:revision>3</cp:revision>
  <dcterms:created xsi:type="dcterms:W3CDTF">2011-09-08T12:20:08Z</dcterms:created>
  <dcterms:modified xsi:type="dcterms:W3CDTF">2011-09-08T12:45:47Z</dcterms:modified>
</cp:coreProperties>
</file>